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3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5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3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1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82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09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16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8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64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968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38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71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84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50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6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E516FD5-ADC7-485B-A8AD-1C30021C2B99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83BFD-7DEC-490C-8D37-61569866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922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ED98B5-FAA7-E843-7FDB-A06CC090FB55}"/>
              </a:ext>
            </a:extLst>
          </p:cNvPr>
          <p:cNvSpPr/>
          <p:nvPr/>
        </p:nvSpPr>
        <p:spPr>
          <a:xfrm>
            <a:off x="2502040" y="432079"/>
            <a:ext cx="6702250" cy="7938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خطوات التسجيل في مسابقة الطلاب البحثية السابعة في الجامعة الأمريكية في الامارات </a:t>
            </a:r>
            <a:endParaRPr lang="en-US" dirty="0"/>
          </a:p>
        </p:txBody>
      </p:sp>
      <p:pic>
        <p:nvPicPr>
          <p:cNvPr id="6" name="Picture 5" descr="A screen shot of a computer&#10;&#10;Description automatically generated">
            <a:extLst>
              <a:ext uri="{FF2B5EF4-FFF2-40B4-BE49-F238E27FC236}">
                <a16:creationId xmlns:a16="http://schemas.microsoft.com/office/drawing/2014/main" id="{4E6951A3-057C-3E42-28C2-7932F44A7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249" r="623" b="9304"/>
          <a:stretch/>
        </p:blipFill>
        <p:spPr>
          <a:xfrm>
            <a:off x="1524000" y="1386673"/>
            <a:ext cx="9087060" cy="434088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482B5E6-90AF-6BD4-31BA-578F103F37FF}"/>
              </a:ext>
            </a:extLst>
          </p:cNvPr>
          <p:cNvSpPr/>
          <p:nvPr/>
        </p:nvSpPr>
        <p:spPr>
          <a:xfrm>
            <a:off x="2692958" y="6008914"/>
            <a:ext cx="7335297" cy="5124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ادخل الى الصفحة الرسمية للمسابقة و اضغط على أيقونة </a:t>
            </a:r>
            <a:endParaRPr lang="en-US" dirty="0"/>
          </a:p>
          <a:p>
            <a:pPr algn="ctr"/>
            <a:r>
              <a:rPr lang="en-US" dirty="0"/>
              <a:t>Submit Paper </a:t>
            </a:r>
          </a:p>
        </p:txBody>
      </p:sp>
    </p:spTree>
    <p:extLst>
      <p:ext uri="{BB962C8B-B14F-4D97-AF65-F5344CB8AC3E}">
        <p14:creationId xmlns:p14="http://schemas.microsoft.com/office/powerpoint/2010/main" val="172261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DA96D-92D4-7921-EFAB-E7D1F7D4E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uter screen with a screen on&#10;&#10;Description automatically generated">
            <a:extLst>
              <a:ext uri="{FF2B5EF4-FFF2-40B4-BE49-F238E27FC236}">
                <a16:creationId xmlns:a16="http://schemas.microsoft.com/office/drawing/2014/main" id="{E72B1906-D72A-71A0-F712-12F581DA1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23121" r="3050" b="32766"/>
          <a:stretch/>
        </p:blipFill>
        <p:spPr>
          <a:xfrm>
            <a:off x="1815830" y="642025"/>
            <a:ext cx="8560340" cy="30253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88C646-2FB6-773F-4E04-0FB215EF18EC}"/>
              </a:ext>
            </a:extLst>
          </p:cNvPr>
          <p:cNvSpPr/>
          <p:nvPr/>
        </p:nvSpPr>
        <p:spPr>
          <a:xfrm>
            <a:off x="4791345" y="4293169"/>
            <a:ext cx="2798983" cy="14299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اضغط على</a:t>
            </a:r>
            <a:r>
              <a:rPr lang="en-US" dirty="0"/>
              <a:t>  </a:t>
            </a:r>
          </a:p>
          <a:p>
            <a:pPr algn="ctr"/>
            <a:r>
              <a:rPr lang="en-US" dirty="0"/>
              <a:t>Sign Up </a:t>
            </a:r>
          </a:p>
        </p:txBody>
      </p:sp>
    </p:spTree>
    <p:extLst>
      <p:ext uri="{BB962C8B-B14F-4D97-AF65-F5344CB8AC3E}">
        <p14:creationId xmlns:p14="http://schemas.microsoft.com/office/powerpoint/2010/main" val="1678889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485BA-960A-0674-291B-2C9C8BECB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40DFFBD-8AF1-A607-9C56-79A941BA5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" t="10130" r="7394" b="7960"/>
          <a:stretch/>
        </p:blipFill>
        <p:spPr>
          <a:xfrm>
            <a:off x="1828800" y="291830"/>
            <a:ext cx="8171234" cy="43691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217F95-734E-7EE9-267B-9D831B9599E5}"/>
              </a:ext>
            </a:extLst>
          </p:cNvPr>
          <p:cNvSpPr/>
          <p:nvPr/>
        </p:nvSpPr>
        <p:spPr>
          <a:xfrm>
            <a:off x="1828799" y="5107193"/>
            <a:ext cx="8674663" cy="11641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املأ البيانات المطلوبة ..</a:t>
            </a:r>
          </a:p>
          <a:p>
            <a:pPr algn="ctr"/>
            <a:r>
              <a:rPr lang="ar-AE" dirty="0"/>
              <a:t>اللقب – الاسم باللغتين العربية والانجليزية – عنوان البريد الالكتروني – اسم الجامعة –رقم الهاتف – كلمة السر </a:t>
            </a:r>
          </a:p>
          <a:p>
            <a:pPr algn="ctr"/>
            <a:r>
              <a:rPr lang="ar-AE" dirty="0"/>
              <a:t>وبعدها اضغط </a:t>
            </a:r>
            <a:endParaRPr lang="en-US" dirty="0"/>
          </a:p>
          <a:p>
            <a:pPr algn="ctr"/>
            <a:r>
              <a:rPr lang="en-US" dirty="0"/>
              <a:t>Register</a:t>
            </a:r>
          </a:p>
        </p:txBody>
      </p:sp>
    </p:spTree>
    <p:extLst>
      <p:ext uri="{BB962C8B-B14F-4D97-AF65-F5344CB8AC3E}">
        <p14:creationId xmlns:p14="http://schemas.microsoft.com/office/powerpoint/2010/main" val="144108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FA521-517C-BEC9-1BE1-B2A24D3BB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creen with a screen on&#10;&#10;Description automatically generated">
            <a:extLst>
              <a:ext uri="{FF2B5EF4-FFF2-40B4-BE49-F238E27FC236}">
                <a16:creationId xmlns:a16="http://schemas.microsoft.com/office/drawing/2014/main" id="{43CD8C74-E49E-8DC8-4C83-280D8C0F3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" t="20283" r="1773" b="26951"/>
          <a:stretch/>
        </p:blipFill>
        <p:spPr>
          <a:xfrm>
            <a:off x="1796374" y="603114"/>
            <a:ext cx="8599251" cy="361869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C1994C3-A030-8BDC-6642-E755D22FED10}"/>
              </a:ext>
            </a:extLst>
          </p:cNvPr>
          <p:cNvSpPr/>
          <p:nvPr/>
        </p:nvSpPr>
        <p:spPr>
          <a:xfrm>
            <a:off x="2363821" y="4640094"/>
            <a:ext cx="7334656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اضغط على أيقونة </a:t>
            </a:r>
          </a:p>
          <a:p>
            <a:pPr algn="ctr"/>
            <a:r>
              <a:rPr lang="en-US" dirty="0"/>
              <a:t>Add New Research</a:t>
            </a:r>
          </a:p>
        </p:txBody>
      </p:sp>
    </p:spTree>
    <p:extLst>
      <p:ext uri="{BB962C8B-B14F-4D97-AF65-F5344CB8AC3E}">
        <p14:creationId xmlns:p14="http://schemas.microsoft.com/office/powerpoint/2010/main" val="34536956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</TotalTime>
  <Words>59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Administrative Assistant - Ms. Rasha Almardini</dc:creator>
  <cp:lastModifiedBy>Administrative Assistant - Ms. Rasha Almardini</cp:lastModifiedBy>
  <cp:revision>1</cp:revision>
  <dcterms:created xsi:type="dcterms:W3CDTF">2025-02-03T06:01:40Z</dcterms:created>
  <dcterms:modified xsi:type="dcterms:W3CDTF">2025-02-03T06:22:25Z</dcterms:modified>
</cp:coreProperties>
</file>